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9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2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6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1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6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5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3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A740-8CA5-4B60-9205-57FFD8977C9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339E-E732-4F44-A808-D42EAC7D5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17597-7255-4E83-9968-67BDCCE1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63570"/>
      </p:ext>
    </p:extLst>
  </p:cSld>
  <p:clrMapOvr>
    <a:masterClrMapping/>
  </p:clrMapOvr>
  <p:transition spd="slow" advClick="0" advTm="1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4B4B49-7B46-44CB-85D7-43FA9169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49272"/>
      </p:ext>
    </p:extLst>
  </p:cSld>
  <p:clrMapOvr>
    <a:masterClrMapping/>
  </p:clrMapOvr>
  <p:transition spd="slow" advClick="0" advTm="1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91AD7-30E3-4599-96C6-B0DF5EF2D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9754"/>
      </p:ext>
    </p:ext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87AAC-94A1-4CB0-95A9-CD1C10B68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81776"/>
      </p:ext>
    </p:extLst>
  </p:cSld>
  <p:clrMapOvr>
    <a:masterClrMapping/>
  </p:clrMapOvr>
  <p:transition spd="slow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0E7D1-A009-4AE9-ABA2-382DBB9C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41785"/>
      </p:ext>
    </p:extLst>
  </p:cSld>
  <p:clrMapOvr>
    <a:masterClrMapping/>
  </p:clrMapOvr>
  <p:transition spd="slow" advClick="0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05DB0-CA8F-4368-960E-A571F1A7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65403"/>
      </p:ext>
    </p:extLst>
  </p:cSld>
  <p:clrMapOvr>
    <a:masterClrMapping/>
  </p:clrMapOvr>
  <p:transition spd="slow" advClick="0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9B98D-5A72-4A79-BFE7-E34948E6A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24830"/>
      </p:ext>
    </p:extLst>
  </p:cSld>
  <p:clrMapOvr>
    <a:masterClrMapping/>
  </p:clrMapOvr>
  <p:transition spd="slow" advClick="0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28B64-F244-4645-904F-46647BE45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52938"/>
      </p:ext>
    </p:extLst>
  </p:cSld>
  <p:clrMapOvr>
    <a:masterClrMapping/>
  </p:clrMapOvr>
  <p:transition spd="slow" advClick="0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67B492-397C-451F-A40E-C3E368CF2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8964"/>
      </p:ext>
    </p:extLst>
  </p:cSld>
  <p:clrMapOvr>
    <a:masterClrMapping/>
  </p:clrMapOvr>
  <p:transition spd="slow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937D3-9ED4-4AB2-8955-FA7E177C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1552"/>
      </p:ext>
    </p:extLst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22D07-1106-48E3-A8DB-45244246C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1368"/>
      </p:ext>
    </p:extLst>
  </p:cSld>
  <p:clrMapOvr>
    <a:masterClrMapping/>
  </p:clrMapOvr>
  <p:transition spd="slow" advClick="0" advTm="10000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Crogh, Toby</dc:creator>
  <cp:lastModifiedBy>Crogh, Toby</cp:lastModifiedBy>
  <cp:revision>8</cp:revision>
  <dcterms:created xsi:type="dcterms:W3CDTF">2018-11-01T14:22:22Z</dcterms:created>
  <dcterms:modified xsi:type="dcterms:W3CDTF">2018-11-08T15:04:50Z</dcterms:modified>
</cp:coreProperties>
</file>